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3C4C-6607-4445-B5DA-B0AD77022A14}" type="datetimeFigureOut">
              <a:rPr lang="ko-KR" altLang="en-US" smtClean="0"/>
              <a:t>2016-08-29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93B4-158A-4C8E-96D4-58C43BDBB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8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3C4C-6607-4445-B5DA-B0AD77022A14}" type="datetimeFigureOut">
              <a:rPr lang="ko-KR" altLang="en-US" smtClean="0"/>
              <a:t>2016-08-29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D93B4-158A-4C8E-96D4-58C43BDBB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6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r>
              <a:rPr lang="ko-KR" altLang="en-US" smtClean="0"/>
              <a:t>장</a:t>
            </a:r>
            <a:r>
              <a:rPr lang="en-US" altLang="ko-KR" smtClean="0"/>
              <a:t>. </a:t>
            </a:r>
            <a:r>
              <a:rPr lang="ko-KR" altLang="en-US" smtClean="0"/>
              <a:t>논리</a:t>
            </a:r>
            <a:r>
              <a:rPr lang="en-US" altLang="ko-KR" smtClean="0"/>
              <a:t>(Logic)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9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논리 연산자</a:t>
            </a:r>
            <a:r>
              <a:rPr lang="en-US" altLang="ko-KR" smtClean="0">
                <a:cs typeface="+mj-cs"/>
              </a:rPr>
              <a:t>(Logical Operator)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cs typeface="+mj-cs"/>
              </a:rPr>
              <a:t>조건문</a:t>
            </a:r>
            <a:r>
              <a:rPr lang="en-US" altLang="ko-KR" b="0" smtClean="0">
                <a:effectLst/>
                <a:cs typeface="+mj-cs"/>
              </a:rPr>
              <a:t>(Conditional)</a:t>
            </a:r>
            <a:r>
              <a:rPr lang="en-US" altLang="ko-KR" smtClean="0">
                <a:cs typeface="+mj-cs"/>
              </a:rPr>
              <a:t> </a:t>
            </a:r>
            <a:r>
              <a:rPr lang="ko-KR" altLang="en-US" smtClean="0">
                <a:cs typeface="+mj-cs"/>
              </a:rPr>
              <a:t>쌍조건문</a:t>
            </a:r>
            <a:r>
              <a:rPr lang="en-US" altLang="ko-KR" b="0" smtClean="0">
                <a:effectLst/>
                <a:cs typeface="+mj-cs"/>
              </a:rPr>
              <a:t>(Biconditional)</a:t>
            </a:r>
            <a:endParaRPr lang="ko-KR" altLang="en-US" b="0" dirty="0">
              <a:effectLst/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cs typeface="+mj-cs"/>
              </a:rPr>
              <a:t>조건문</a:t>
            </a:r>
            <a:r>
              <a:rPr lang="en-US" altLang="ko-KR" b="0" smtClean="0">
                <a:effectLst/>
                <a:cs typeface="+mj-cs"/>
              </a:rPr>
              <a:t>(Conditional)</a:t>
            </a:r>
            <a:r>
              <a:rPr lang="en-US" altLang="ko-KR" smtClean="0">
                <a:cs typeface="+mj-cs"/>
              </a:rPr>
              <a:t> </a:t>
            </a:r>
            <a:r>
              <a:rPr lang="ko-KR" altLang="en-US" smtClean="0">
                <a:cs typeface="+mj-cs"/>
              </a:rPr>
              <a:t>쌍조건문</a:t>
            </a:r>
            <a:r>
              <a:rPr lang="en-US" altLang="ko-KR" b="0" smtClean="0">
                <a:effectLst/>
                <a:cs typeface="+mj-cs"/>
              </a:rPr>
              <a:t>(Biconditional)</a:t>
            </a:r>
            <a:endParaRPr lang="ko-KR" altLang="en-US" b="0" dirty="0">
              <a:effectLst/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6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정형 공식</a:t>
            </a:r>
            <a:r>
              <a:rPr lang="en-US" altLang="ko-KR" smtClean="0">
                <a:cs typeface="+mj-cs"/>
              </a:rPr>
              <a:t>(Well-Formed Formula: wff)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3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cs typeface="+mj-cs"/>
              </a:rPr>
              <a:t>항진명제</a:t>
            </a:r>
            <a:r>
              <a:rPr lang="en-US" altLang="ko-KR" smtClean="0">
                <a:cs typeface="+mj-cs"/>
              </a:rPr>
              <a:t>(Tautology), </a:t>
            </a:r>
            <a:r>
              <a:rPr lang="ko-KR" altLang="en-US" smtClean="0">
                <a:cs typeface="+mj-cs"/>
              </a:rPr>
              <a:t>모순명제</a:t>
            </a:r>
            <a:r>
              <a:rPr lang="en-US" altLang="ko-KR" smtClean="0">
                <a:cs typeface="+mj-cs"/>
              </a:rPr>
              <a:t>(Contradiction)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7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논리식의 동치</a:t>
            </a:r>
            <a:r>
              <a:rPr lang="en-US" altLang="ko-KR" smtClean="0">
                <a:cs typeface="+mj-cs"/>
              </a:rPr>
              <a:t>(Equivalence)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6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논리식의 동치</a:t>
            </a:r>
            <a:r>
              <a:rPr lang="en-US" altLang="ko-KR" smtClean="0">
                <a:cs typeface="+mj-cs"/>
              </a:rPr>
              <a:t>(Equivalence)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0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논리식의 동치</a:t>
            </a:r>
            <a:r>
              <a:rPr lang="en-US" altLang="ko-KR" smtClean="0">
                <a:cs typeface="+mj-cs"/>
              </a:rPr>
              <a:t>(Equivalence)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5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쌍대법칙</a:t>
            </a:r>
            <a:r>
              <a:rPr lang="en-US" altLang="ko-KR" smtClean="0">
                <a:cs typeface="+mj-cs"/>
              </a:rPr>
              <a:t>(Duality Law)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59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항진적 함축</a:t>
            </a:r>
            <a:r>
              <a:rPr lang="en-US" altLang="ko-KR" smtClean="0">
                <a:cs typeface="+mj-cs"/>
              </a:rPr>
              <a:t>(Tautological Implication)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수학적 논리</a:t>
            </a:r>
            <a:r>
              <a:rPr lang="en-US" altLang="ko-KR" smtClean="0">
                <a:cs typeface="+mj-cs"/>
              </a:rPr>
              <a:t>(Mathematical Logic)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3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서술 논리</a:t>
            </a:r>
            <a:r>
              <a:rPr lang="en-US" altLang="ko-KR" smtClean="0">
                <a:cs typeface="+mj-cs"/>
              </a:rPr>
              <a:t>(Predicate Calculus)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4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한정화</a:t>
            </a:r>
            <a:r>
              <a:rPr lang="en-US" altLang="ko-KR" smtClean="0">
                <a:cs typeface="+mj-cs"/>
              </a:rPr>
              <a:t>(Quantification)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한정화</a:t>
            </a:r>
            <a:r>
              <a:rPr lang="en-US" altLang="ko-KR" smtClean="0"/>
              <a:t>(Quantification)</a:t>
            </a:r>
            <a:endParaRPr lang="ko-KR" altLang="en-US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7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한정사의 순서</a:t>
            </a:r>
            <a:endParaRPr lang="ko-KR" altLang="en-US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9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명제</a:t>
            </a:r>
            <a:r>
              <a:rPr lang="en-US" altLang="ko-KR" smtClean="0">
                <a:cs typeface="+mj-cs"/>
              </a:rPr>
              <a:t>(Proposition)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2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대수 시스템과 명제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5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논리 연산자</a:t>
            </a:r>
            <a:r>
              <a:rPr lang="en-US" altLang="ko-KR" smtClean="0">
                <a:cs typeface="+mj-cs"/>
              </a:rPr>
              <a:t>(Logical Operator)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논리 연산자</a:t>
            </a:r>
            <a:r>
              <a:rPr lang="en-US" altLang="ko-KR" smtClean="0">
                <a:cs typeface="+mj-cs"/>
              </a:rPr>
              <a:t>(Logical Operator)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논리 연산자</a:t>
            </a:r>
            <a:r>
              <a:rPr lang="en-US" altLang="ko-KR" smtClean="0">
                <a:cs typeface="+mj-cs"/>
              </a:rPr>
              <a:t>(Logical Operator)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논리 연산자</a:t>
            </a:r>
            <a:r>
              <a:rPr lang="en-US" altLang="ko-KR" smtClean="0">
                <a:cs typeface="+mj-cs"/>
              </a:rPr>
              <a:t>(Logical Operator)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8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논리 연산자</a:t>
            </a:r>
            <a:r>
              <a:rPr lang="en-US" altLang="ko-KR" smtClean="0">
                <a:cs typeface="+mj-cs"/>
              </a:rPr>
              <a:t>(Logical Operator)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9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화면 슬라이드 쇼(4:3)</PresentationFormat>
  <Paragraphs>23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1장. 논리(Logic)</vt:lpstr>
      <vt:lpstr>수학적 논리(Mathematical Logic)</vt:lpstr>
      <vt:lpstr>명제(Proposition)</vt:lpstr>
      <vt:lpstr>대수 시스템과 명제</vt:lpstr>
      <vt:lpstr>논리 연산자(Logical Operator)</vt:lpstr>
      <vt:lpstr>논리 연산자(Logical Operator)</vt:lpstr>
      <vt:lpstr>논리 연산자(Logical Operator)</vt:lpstr>
      <vt:lpstr>논리 연산자(Logical Operator)</vt:lpstr>
      <vt:lpstr>논리 연산자(Logical Operator)</vt:lpstr>
      <vt:lpstr>논리 연산자(Logical Operator)</vt:lpstr>
      <vt:lpstr>조건문(Conditional) 쌍조건문(Biconditional)</vt:lpstr>
      <vt:lpstr>조건문(Conditional) 쌍조건문(Biconditional)</vt:lpstr>
      <vt:lpstr>정형 공식(Well-Formed Formula: wff)</vt:lpstr>
      <vt:lpstr>항진명제(Tautology), 모순명제(Contradiction)</vt:lpstr>
      <vt:lpstr>논리식의 동치(Equivalence)</vt:lpstr>
      <vt:lpstr>논리식의 동치(Equivalence)</vt:lpstr>
      <vt:lpstr>논리식의 동치(Equivalence)</vt:lpstr>
      <vt:lpstr>쌍대법칙(Duality Law)</vt:lpstr>
      <vt:lpstr>항진적 함축(Tautological Implication)</vt:lpstr>
      <vt:lpstr>서술 논리(Predicate Calculus)</vt:lpstr>
      <vt:lpstr>한정화(Quantification)</vt:lpstr>
      <vt:lpstr>한정화(Quantification)</vt:lpstr>
      <vt:lpstr>한정사의 순서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논리(Logic)</dc:title>
  <dc:creator>Louis</dc:creator>
  <cp:lastModifiedBy>Louis</cp:lastModifiedBy>
  <cp:revision>1</cp:revision>
  <dcterms:created xsi:type="dcterms:W3CDTF">2016-08-29T14:30:15Z</dcterms:created>
  <dcterms:modified xsi:type="dcterms:W3CDTF">2016-08-29T14:30:15Z</dcterms:modified>
</cp:coreProperties>
</file>